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62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3447" autoAdjust="0"/>
  </p:normalViewPr>
  <p:slideViewPr>
    <p:cSldViewPr snapToGrid="0">
      <p:cViewPr varScale="1">
        <p:scale>
          <a:sx n="128" d="100"/>
          <a:sy n="128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6" Type="http://schemas.openxmlformats.org/officeDocument/2006/relationships/image" Target="../media/image26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6" Type="http://schemas.openxmlformats.org/officeDocument/2006/relationships/image" Target="../media/image26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89BF2D-CB36-42EA-BB14-6B9FF7FB9F3D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48D006-DB6F-4749-AE74-0BB627DF637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i="0"/>
            <a:t>Pre-placement clearance</a:t>
          </a:r>
          <a:r>
            <a:rPr lang="en-GB" b="0" i="0"/>
            <a:t>: Average turnaround from submission to clearance within </a:t>
          </a:r>
          <a:r>
            <a:rPr lang="en-GB" b="1" i="0"/>
            <a:t>3 days</a:t>
          </a:r>
          <a:endParaRPr lang="en-US"/>
        </a:p>
      </dgm:t>
    </dgm:pt>
    <dgm:pt modelId="{AAFDC29E-80CD-427E-A2E8-07E3D289293B}" type="parTrans" cxnId="{27024919-24AE-4966-9047-5E5080F10B1E}">
      <dgm:prSet/>
      <dgm:spPr/>
      <dgm:t>
        <a:bodyPr/>
        <a:lstStyle/>
        <a:p>
          <a:endParaRPr lang="en-US"/>
        </a:p>
      </dgm:t>
    </dgm:pt>
    <dgm:pt modelId="{3905CD18-4974-4117-A048-CD1D7726EBE8}" type="sibTrans" cxnId="{27024919-24AE-4966-9047-5E5080F10B1E}">
      <dgm:prSet/>
      <dgm:spPr/>
      <dgm:t>
        <a:bodyPr/>
        <a:lstStyle/>
        <a:p>
          <a:endParaRPr lang="en-US"/>
        </a:p>
      </dgm:t>
    </dgm:pt>
    <dgm:pt modelId="{F913BB51-B8AC-4B8E-A99E-AE26A260393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i="0"/>
            <a:t>Management referrals</a:t>
          </a:r>
          <a:r>
            <a:rPr lang="en-GB" b="0" i="0"/>
            <a:t>: First appointment offered within an average of </a:t>
          </a:r>
          <a:r>
            <a:rPr lang="en-GB" b="1" i="0"/>
            <a:t>10 days</a:t>
          </a:r>
          <a:r>
            <a:rPr lang="en-GB" b="0" i="0"/>
            <a:t> from submission</a:t>
          </a:r>
          <a:endParaRPr lang="en-US"/>
        </a:p>
      </dgm:t>
    </dgm:pt>
    <dgm:pt modelId="{A44CC251-1C1B-47ED-A727-8885D00F2BD9}" type="parTrans" cxnId="{7E8E5FF4-B625-4ECE-AE7F-3EC595AD08BC}">
      <dgm:prSet/>
      <dgm:spPr/>
      <dgm:t>
        <a:bodyPr/>
        <a:lstStyle/>
        <a:p>
          <a:endParaRPr lang="en-US"/>
        </a:p>
      </dgm:t>
    </dgm:pt>
    <dgm:pt modelId="{252372FB-0D89-499D-95DD-22334E89B554}" type="sibTrans" cxnId="{7E8E5FF4-B625-4ECE-AE7F-3EC595AD08BC}">
      <dgm:prSet/>
      <dgm:spPr/>
      <dgm:t>
        <a:bodyPr/>
        <a:lstStyle/>
        <a:p>
          <a:endParaRPr lang="en-US"/>
        </a:p>
      </dgm:t>
    </dgm:pt>
    <dgm:pt modelId="{466D03A0-0B10-4AD2-87B3-8D4BD25AA5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i="0"/>
            <a:t>Immunisation appointments</a:t>
          </a:r>
          <a:r>
            <a:rPr lang="en-GB" b="0" i="0"/>
            <a:t>: Scheduled and delivered within </a:t>
          </a:r>
          <a:r>
            <a:rPr lang="en-GB" b="1" i="0"/>
            <a:t>24 hours</a:t>
          </a:r>
          <a:endParaRPr lang="en-US"/>
        </a:p>
      </dgm:t>
    </dgm:pt>
    <dgm:pt modelId="{224CA929-F3BF-4EE0-8EF8-2ED8CBFDF011}" type="parTrans" cxnId="{A9AD7644-AAF3-4C66-91B5-CCCAF7883FEA}">
      <dgm:prSet/>
      <dgm:spPr/>
      <dgm:t>
        <a:bodyPr/>
        <a:lstStyle/>
        <a:p>
          <a:endParaRPr lang="en-US"/>
        </a:p>
      </dgm:t>
    </dgm:pt>
    <dgm:pt modelId="{33FE4E4C-7AAF-4B97-97C5-BA4E2965A50A}" type="sibTrans" cxnId="{A9AD7644-AAF3-4C66-91B5-CCCAF7883FEA}">
      <dgm:prSet/>
      <dgm:spPr/>
      <dgm:t>
        <a:bodyPr/>
        <a:lstStyle/>
        <a:p>
          <a:endParaRPr lang="en-US"/>
        </a:p>
      </dgm:t>
    </dgm:pt>
    <dgm:pt modelId="{588FD6D9-B794-4C34-9B08-13206484E61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i="0"/>
            <a:t>MSK therapy</a:t>
          </a:r>
          <a:r>
            <a:rPr lang="en-GB" b="0" i="0"/>
            <a:t>: Average wait time for Urgent appointment is </a:t>
          </a:r>
          <a:r>
            <a:rPr lang="en-GB" b="1" i="0"/>
            <a:t>3 days </a:t>
          </a:r>
          <a:r>
            <a:rPr lang="en-GB" b="0" i="0"/>
            <a:t>and </a:t>
          </a:r>
          <a:r>
            <a:rPr lang="en-GB" b="1" i="0"/>
            <a:t>10 days </a:t>
          </a:r>
          <a:r>
            <a:rPr lang="en-GB" b="0" i="0"/>
            <a:t>for a routine </a:t>
          </a:r>
          <a:endParaRPr lang="en-US"/>
        </a:p>
      </dgm:t>
    </dgm:pt>
    <dgm:pt modelId="{0C1E789B-F6AE-4277-8757-F51CF3911A72}" type="parTrans" cxnId="{796081EB-1F64-4106-8790-BD4BEA3EAB92}">
      <dgm:prSet/>
      <dgm:spPr/>
      <dgm:t>
        <a:bodyPr/>
        <a:lstStyle/>
        <a:p>
          <a:endParaRPr lang="en-US"/>
        </a:p>
      </dgm:t>
    </dgm:pt>
    <dgm:pt modelId="{F0DE65B7-E306-441E-8C60-F322CBD7AEB2}" type="sibTrans" cxnId="{796081EB-1F64-4106-8790-BD4BEA3EAB92}">
      <dgm:prSet/>
      <dgm:spPr/>
      <dgm:t>
        <a:bodyPr/>
        <a:lstStyle/>
        <a:p>
          <a:endParaRPr lang="en-US"/>
        </a:p>
      </dgm:t>
    </dgm:pt>
    <dgm:pt modelId="{C2552A57-9F4E-4318-BDF1-40AB6A8142B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Daily Duty Nurse </a:t>
          </a:r>
          <a:r>
            <a:rPr lang="en-GB" dirty="0"/>
            <a:t>managing sharps incidents, outbreaks, triage, resulting, queries and Duty Nurse Inbox.</a:t>
          </a:r>
          <a:endParaRPr lang="en-US" dirty="0"/>
        </a:p>
      </dgm:t>
    </dgm:pt>
    <dgm:pt modelId="{2D067DDC-E48E-4856-B541-82E782BA9712}" type="parTrans" cxnId="{AA757CA1-01A4-495D-903C-BE3729DC0F29}">
      <dgm:prSet/>
      <dgm:spPr/>
      <dgm:t>
        <a:bodyPr/>
        <a:lstStyle/>
        <a:p>
          <a:endParaRPr lang="en-US"/>
        </a:p>
      </dgm:t>
    </dgm:pt>
    <dgm:pt modelId="{EFA4F094-9BB4-4A04-B5BF-5EED3E84E282}" type="sibTrans" cxnId="{AA757CA1-01A4-495D-903C-BE3729DC0F29}">
      <dgm:prSet/>
      <dgm:spPr/>
      <dgm:t>
        <a:bodyPr/>
        <a:lstStyle/>
        <a:p>
          <a:endParaRPr lang="en-US"/>
        </a:p>
      </dgm:t>
    </dgm:pt>
    <dgm:pt modelId="{F627428A-C2EF-4207-B0BF-157E60D07AE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OH representative </a:t>
          </a:r>
          <a:r>
            <a:rPr lang="en-GB" dirty="0"/>
            <a:t>at Networks and Wellbeing events</a:t>
          </a:r>
          <a:endParaRPr lang="en-US" dirty="0"/>
        </a:p>
      </dgm:t>
    </dgm:pt>
    <dgm:pt modelId="{CFAF4C78-98F2-462F-B39E-D9AE7C9126F6}" type="parTrans" cxnId="{EC7EE8C2-DD44-4899-BD7B-0CC928F43712}">
      <dgm:prSet/>
      <dgm:spPr/>
      <dgm:t>
        <a:bodyPr/>
        <a:lstStyle/>
        <a:p>
          <a:endParaRPr lang="en-US"/>
        </a:p>
      </dgm:t>
    </dgm:pt>
    <dgm:pt modelId="{077CB891-3982-4E30-A5C3-390F535CB3C8}" type="sibTrans" cxnId="{EC7EE8C2-DD44-4899-BD7B-0CC928F43712}">
      <dgm:prSet/>
      <dgm:spPr/>
      <dgm:t>
        <a:bodyPr/>
        <a:lstStyle/>
        <a:p>
          <a:endParaRPr lang="en-US"/>
        </a:p>
      </dgm:t>
    </dgm:pt>
    <dgm:pt modelId="{8495AF4C-8643-405C-A4FE-1AEBAD83C09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en-GB"/>
        </a:p>
      </dgm:t>
    </dgm:pt>
    <dgm:pt modelId="{2ECBE7A3-5C12-439B-A852-47CAC749C6DA}" type="parTrans" cxnId="{F75B3DF5-06E8-46FD-AC31-0A27B38F529E}">
      <dgm:prSet/>
      <dgm:spPr/>
      <dgm:t>
        <a:bodyPr/>
        <a:lstStyle/>
        <a:p>
          <a:endParaRPr lang="en-GB"/>
        </a:p>
      </dgm:t>
    </dgm:pt>
    <dgm:pt modelId="{C02CF3ED-035F-46D9-B787-4FC10243C8FD}" type="sibTrans" cxnId="{F75B3DF5-06E8-46FD-AC31-0A27B38F529E}">
      <dgm:prSet/>
      <dgm:spPr/>
      <dgm:t>
        <a:bodyPr/>
        <a:lstStyle/>
        <a:p>
          <a:endParaRPr lang="en-GB"/>
        </a:p>
      </dgm:t>
    </dgm:pt>
    <dgm:pt modelId="{2CC10A11-DF93-46BD-BCB0-AB5809B4D682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GB" b="1" i="0" dirty="0"/>
            <a:t>MULTIDISCIPLINARY TEAM </a:t>
          </a:r>
          <a:r>
            <a:rPr lang="en-GB" b="0" i="0" dirty="0"/>
            <a:t>WITH VARIED EXPERTISE, WORKING TOGETHER TO DELIVER </a:t>
          </a:r>
          <a:r>
            <a:rPr lang="en-GB" b="1" i="0" dirty="0"/>
            <a:t>HIGH-QUALITY </a:t>
          </a:r>
          <a:r>
            <a:rPr lang="en-GB" b="0" i="0" dirty="0"/>
            <a:t>OCCUPATIONAL HEALTH AND WELLBEING SUPPORT.</a:t>
          </a:r>
          <a:endParaRPr lang="en-US" b="0" dirty="0"/>
        </a:p>
      </dgm:t>
    </dgm:pt>
    <dgm:pt modelId="{F2165FAC-034E-4893-BCFB-A91BCC77D96D}" type="parTrans" cxnId="{FD5ADC84-CD2D-43E3-8D5C-24479622A4B4}">
      <dgm:prSet/>
      <dgm:spPr/>
      <dgm:t>
        <a:bodyPr/>
        <a:lstStyle/>
        <a:p>
          <a:endParaRPr lang="en-GB"/>
        </a:p>
      </dgm:t>
    </dgm:pt>
    <dgm:pt modelId="{EAB53249-4B06-49ED-B03F-C9E51D0EB637}" type="sibTrans" cxnId="{FD5ADC84-CD2D-43E3-8D5C-24479622A4B4}">
      <dgm:prSet/>
      <dgm:spPr/>
      <dgm:t>
        <a:bodyPr/>
        <a:lstStyle/>
        <a:p>
          <a:endParaRPr lang="en-GB"/>
        </a:p>
      </dgm:t>
    </dgm:pt>
    <dgm:pt modelId="{B1F30279-CA65-4CF4-82F0-D1EFBAF0CEBF}" type="pres">
      <dgm:prSet presAssocID="{5D89BF2D-CB36-42EA-BB14-6B9FF7FB9F3D}" presName="root" presStyleCnt="0">
        <dgm:presLayoutVars>
          <dgm:dir/>
          <dgm:resizeHandles val="exact"/>
        </dgm:presLayoutVars>
      </dgm:prSet>
      <dgm:spPr/>
    </dgm:pt>
    <dgm:pt modelId="{9E5C43CD-5B92-4918-9A60-50D02254AA13}" type="pres">
      <dgm:prSet presAssocID="{A748D006-DB6F-4749-AE74-0BB627DF637D}" presName="compNode" presStyleCnt="0"/>
      <dgm:spPr/>
    </dgm:pt>
    <dgm:pt modelId="{D30C33BE-8B23-49D2-A001-891DA1766A02}" type="pres">
      <dgm:prSet presAssocID="{A748D006-DB6F-4749-AE74-0BB627DF637D}" presName="iconBgRect" presStyleLbl="bgShp" presStyleIdx="0" presStyleCnt="8"/>
      <dgm:spPr/>
    </dgm:pt>
    <dgm:pt modelId="{34C75E82-7D4C-49A3-949D-961B0963599C}" type="pres">
      <dgm:prSet presAssocID="{A748D006-DB6F-4749-AE74-0BB627DF637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Badge outline"/>
        </a:ext>
      </dgm:extLst>
    </dgm:pt>
    <dgm:pt modelId="{844783C2-0DB8-474B-B6D2-25400066F7BE}" type="pres">
      <dgm:prSet presAssocID="{A748D006-DB6F-4749-AE74-0BB627DF637D}" presName="spaceRect" presStyleCnt="0"/>
      <dgm:spPr/>
    </dgm:pt>
    <dgm:pt modelId="{E8FA7E05-E3CC-433A-9BAC-8B163A7EB9D5}" type="pres">
      <dgm:prSet presAssocID="{A748D006-DB6F-4749-AE74-0BB627DF637D}" presName="textRect" presStyleLbl="revTx" presStyleIdx="0" presStyleCnt="8">
        <dgm:presLayoutVars>
          <dgm:chMax val="1"/>
          <dgm:chPref val="1"/>
        </dgm:presLayoutVars>
      </dgm:prSet>
      <dgm:spPr/>
    </dgm:pt>
    <dgm:pt modelId="{9DF556FA-FE03-465D-9EBD-B2794DD420F6}" type="pres">
      <dgm:prSet presAssocID="{3905CD18-4974-4117-A048-CD1D7726EBE8}" presName="sibTrans" presStyleCnt="0"/>
      <dgm:spPr/>
    </dgm:pt>
    <dgm:pt modelId="{D03187BF-8105-4B0B-BB99-4483D33B675C}" type="pres">
      <dgm:prSet presAssocID="{F913BB51-B8AC-4B8E-A99E-AE26A2603932}" presName="compNode" presStyleCnt="0"/>
      <dgm:spPr/>
    </dgm:pt>
    <dgm:pt modelId="{8FDFD4A2-AC08-4AB4-9CBA-B0DAEE015335}" type="pres">
      <dgm:prSet presAssocID="{F913BB51-B8AC-4B8E-A99E-AE26A2603932}" presName="iconBgRect" presStyleLbl="bgShp" presStyleIdx="1" presStyleCnt="8"/>
      <dgm:spPr/>
    </dgm:pt>
    <dgm:pt modelId="{598E01DF-28E5-4977-A2A8-A8FF8F8C824F}" type="pres">
      <dgm:prSet presAssocID="{F913BB51-B8AC-4B8E-A99E-AE26A2603932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re with solid fill"/>
        </a:ext>
      </dgm:extLst>
    </dgm:pt>
    <dgm:pt modelId="{92F9BFD9-739C-4F8D-901D-AAE025B8E990}" type="pres">
      <dgm:prSet presAssocID="{F913BB51-B8AC-4B8E-A99E-AE26A2603932}" presName="spaceRect" presStyleCnt="0"/>
      <dgm:spPr/>
    </dgm:pt>
    <dgm:pt modelId="{9A306391-006D-4765-80A3-E5FBB83443EC}" type="pres">
      <dgm:prSet presAssocID="{F913BB51-B8AC-4B8E-A99E-AE26A2603932}" presName="textRect" presStyleLbl="revTx" presStyleIdx="1" presStyleCnt="8">
        <dgm:presLayoutVars>
          <dgm:chMax val="1"/>
          <dgm:chPref val="1"/>
        </dgm:presLayoutVars>
      </dgm:prSet>
      <dgm:spPr/>
    </dgm:pt>
    <dgm:pt modelId="{972E7C08-A9F6-44BB-9FF7-E6BFF24E050D}" type="pres">
      <dgm:prSet presAssocID="{252372FB-0D89-499D-95DD-22334E89B554}" presName="sibTrans" presStyleCnt="0"/>
      <dgm:spPr/>
    </dgm:pt>
    <dgm:pt modelId="{FBD87D98-A569-476F-8A8F-62400840E5B5}" type="pres">
      <dgm:prSet presAssocID="{466D03A0-0B10-4AD2-87B3-8D4BD25AA59D}" presName="compNode" presStyleCnt="0"/>
      <dgm:spPr/>
    </dgm:pt>
    <dgm:pt modelId="{B76AF2F5-9ED7-46D3-BA72-19A8EF4C6361}" type="pres">
      <dgm:prSet presAssocID="{466D03A0-0B10-4AD2-87B3-8D4BD25AA59D}" presName="iconBgRect" presStyleLbl="bgShp" presStyleIdx="2" presStyleCnt="8"/>
      <dgm:spPr/>
    </dgm:pt>
    <dgm:pt modelId="{C52EE3DD-201A-4FE6-971F-8D92330A914B}" type="pres">
      <dgm:prSet presAssocID="{466D03A0-0B10-4AD2-87B3-8D4BD25AA59D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27CFB534-2F86-4A68-A801-66F863566F4B}" type="pres">
      <dgm:prSet presAssocID="{466D03A0-0B10-4AD2-87B3-8D4BD25AA59D}" presName="spaceRect" presStyleCnt="0"/>
      <dgm:spPr/>
    </dgm:pt>
    <dgm:pt modelId="{EED45D95-2232-4C31-82D9-C4A41E3B7581}" type="pres">
      <dgm:prSet presAssocID="{466D03A0-0B10-4AD2-87B3-8D4BD25AA59D}" presName="textRect" presStyleLbl="revTx" presStyleIdx="2" presStyleCnt="8">
        <dgm:presLayoutVars>
          <dgm:chMax val="1"/>
          <dgm:chPref val="1"/>
        </dgm:presLayoutVars>
      </dgm:prSet>
      <dgm:spPr/>
    </dgm:pt>
    <dgm:pt modelId="{D7F0ABA0-3B4A-4301-ADCC-3A1209F2DBDD}" type="pres">
      <dgm:prSet presAssocID="{33FE4E4C-7AAF-4B97-97C5-BA4E2965A50A}" presName="sibTrans" presStyleCnt="0"/>
      <dgm:spPr/>
    </dgm:pt>
    <dgm:pt modelId="{098D92FC-F055-4C5F-A25B-8D319FBD26AA}" type="pres">
      <dgm:prSet presAssocID="{588FD6D9-B794-4C34-9B08-13206484E61F}" presName="compNode" presStyleCnt="0"/>
      <dgm:spPr/>
    </dgm:pt>
    <dgm:pt modelId="{8633DDA7-D62C-414C-83D9-BDA67C8C0252}" type="pres">
      <dgm:prSet presAssocID="{588FD6D9-B794-4C34-9B08-13206484E61F}" presName="iconBgRect" presStyleLbl="bgShp" presStyleIdx="3" presStyleCnt="8"/>
      <dgm:spPr/>
    </dgm:pt>
    <dgm:pt modelId="{6196FBFD-BC39-4811-8EA5-B30BA002FA19}" type="pres">
      <dgm:prSet presAssocID="{588FD6D9-B794-4C34-9B08-13206484E61F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 with solid fill"/>
        </a:ext>
      </dgm:extLst>
    </dgm:pt>
    <dgm:pt modelId="{7BD2484D-D70C-44D1-96C5-29E8B30C23AB}" type="pres">
      <dgm:prSet presAssocID="{588FD6D9-B794-4C34-9B08-13206484E61F}" presName="spaceRect" presStyleCnt="0"/>
      <dgm:spPr/>
    </dgm:pt>
    <dgm:pt modelId="{2867D01A-FA87-466D-97C3-D6A7ECE2BD74}" type="pres">
      <dgm:prSet presAssocID="{588FD6D9-B794-4C34-9B08-13206484E61F}" presName="textRect" presStyleLbl="revTx" presStyleIdx="3" presStyleCnt="8">
        <dgm:presLayoutVars>
          <dgm:chMax val="1"/>
          <dgm:chPref val="1"/>
        </dgm:presLayoutVars>
      </dgm:prSet>
      <dgm:spPr/>
    </dgm:pt>
    <dgm:pt modelId="{39943DF3-F506-4A65-99C2-DC6959A41003}" type="pres">
      <dgm:prSet presAssocID="{F0DE65B7-E306-441E-8C60-F322CBD7AEB2}" presName="sibTrans" presStyleCnt="0"/>
      <dgm:spPr/>
    </dgm:pt>
    <dgm:pt modelId="{7A667670-D04F-4549-B55B-A36A9E9B60FF}" type="pres">
      <dgm:prSet presAssocID="{C2552A57-9F4E-4318-BDF1-40AB6A8142B4}" presName="compNode" presStyleCnt="0"/>
      <dgm:spPr/>
    </dgm:pt>
    <dgm:pt modelId="{86DAB16B-83A9-486D-B1D5-C62EEB2D1DAD}" type="pres">
      <dgm:prSet presAssocID="{C2552A57-9F4E-4318-BDF1-40AB6A8142B4}" presName="iconBgRect" presStyleLbl="bgShp" presStyleIdx="4" presStyleCnt="8"/>
      <dgm:spPr/>
    </dgm:pt>
    <dgm:pt modelId="{70FDFD43-CC03-4841-8F97-D9DD3FAC501B}" type="pres">
      <dgm:prSet presAssocID="{C2552A57-9F4E-4318-BDF1-40AB6A8142B4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 female with solid fill"/>
        </a:ext>
      </dgm:extLst>
    </dgm:pt>
    <dgm:pt modelId="{4F2956ED-CFE7-472D-8D6A-36479FF0EE94}" type="pres">
      <dgm:prSet presAssocID="{C2552A57-9F4E-4318-BDF1-40AB6A8142B4}" presName="spaceRect" presStyleCnt="0"/>
      <dgm:spPr/>
    </dgm:pt>
    <dgm:pt modelId="{AC76C213-F036-4141-9946-5E056831B4BF}" type="pres">
      <dgm:prSet presAssocID="{C2552A57-9F4E-4318-BDF1-40AB6A8142B4}" presName="textRect" presStyleLbl="revTx" presStyleIdx="4" presStyleCnt="8" custScaleY="117409">
        <dgm:presLayoutVars>
          <dgm:chMax val="1"/>
          <dgm:chPref val="1"/>
        </dgm:presLayoutVars>
      </dgm:prSet>
      <dgm:spPr/>
    </dgm:pt>
    <dgm:pt modelId="{3214283B-35D8-4322-B01A-A86A8FE3FF76}" type="pres">
      <dgm:prSet presAssocID="{EFA4F094-9BB4-4A04-B5BF-5EED3E84E282}" presName="sibTrans" presStyleCnt="0"/>
      <dgm:spPr/>
    </dgm:pt>
    <dgm:pt modelId="{96E00222-9548-40BF-B649-221BB3B806CF}" type="pres">
      <dgm:prSet presAssocID="{F627428A-C2EF-4207-B0BF-157E60D07AE6}" presName="compNode" presStyleCnt="0"/>
      <dgm:spPr/>
    </dgm:pt>
    <dgm:pt modelId="{E295C0B0-059A-49ED-BF57-5903304580BB}" type="pres">
      <dgm:prSet presAssocID="{F627428A-C2EF-4207-B0BF-157E60D07AE6}" presName="iconBgRect" presStyleLbl="bgShp" presStyleIdx="5" presStyleCnt="8"/>
      <dgm:spPr/>
    </dgm:pt>
    <dgm:pt modelId="{BA7BCCBE-A922-4D9B-8534-EC0B3E1BECDE}" type="pres">
      <dgm:prSet presAssocID="{F627428A-C2EF-4207-B0BF-157E60D07AE6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0AE8E8F-10B8-4DD5-886C-4740054DDBFE}" type="pres">
      <dgm:prSet presAssocID="{F627428A-C2EF-4207-B0BF-157E60D07AE6}" presName="spaceRect" presStyleCnt="0"/>
      <dgm:spPr/>
    </dgm:pt>
    <dgm:pt modelId="{97F92861-6AFA-4730-B2F3-4BF88CC58DAB}" type="pres">
      <dgm:prSet presAssocID="{F627428A-C2EF-4207-B0BF-157E60D07AE6}" presName="textRect" presStyleLbl="revTx" presStyleIdx="5" presStyleCnt="8" custLinFactNeighborX="-3725" custLinFactNeighborY="-15470">
        <dgm:presLayoutVars>
          <dgm:chMax val="1"/>
          <dgm:chPref val="1"/>
        </dgm:presLayoutVars>
      </dgm:prSet>
      <dgm:spPr/>
    </dgm:pt>
    <dgm:pt modelId="{8591BA94-C590-4510-9BFD-F1D95F90834A}" type="pres">
      <dgm:prSet presAssocID="{077CB891-3982-4E30-A5C3-390F535CB3C8}" presName="sibTrans" presStyleCnt="0"/>
      <dgm:spPr/>
    </dgm:pt>
    <dgm:pt modelId="{EBBCE89F-1F4F-4058-A3C1-24F21A7D2D0E}" type="pres">
      <dgm:prSet presAssocID="{8495AF4C-8643-405C-A4FE-1AEBAD83C095}" presName="compNode" presStyleCnt="0"/>
      <dgm:spPr/>
    </dgm:pt>
    <dgm:pt modelId="{359FB90A-B128-410A-9F66-A4CC0E99DEFE}" type="pres">
      <dgm:prSet presAssocID="{8495AF4C-8643-405C-A4FE-1AEBAD83C095}" presName="iconBgRect" presStyleLbl="bgShp" presStyleIdx="6" presStyleCnt="8"/>
      <dgm:spPr/>
    </dgm:pt>
    <dgm:pt modelId="{43E317F4-B769-4767-A839-524826B71176}" type="pres">
      <dgm:prSet presAssocID="{8495AF4C-8643-405C-A4FE-1AEBAD83C095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26BB28FC-6D7F-4069-BB37-2604DCD4C944}" type="pres">
      <dgm:prSet presAssocID="{8495AF4C-8643-405C-A4FE-1AEBAD83C095}" presName="spaceRect" presStyleCnt="0"/>
      <dgm:spPr/>
    </dgm:pt>
    <dgm:pt modelId="{CCEDB551-3140-45FC-B815-B7049D1D6750}" type="pres">
      <dgm:prSet presAssocID="{8495AF4C-8643-405C-A4FE-1AEBAD83C095}" presName="textRect" presStyleLbl="revTx" presStyleIdx="6" presStyleCnt="8">
        <dgm:presLayoutVars>
          <dgm:chMax val="1"/>
          <dgm:chPref val="1"/>
        </dgm:presLayoutVars>
      </dgm:prSet>
      <dgm:spPr/>
    </dgm:pt>
    <dgm:pt modelId="{A7A88C9C-2C46-4CE7-98D3-A9962B0029C0}" type="pres">
      <dgm:prSet presAssocID="{C02CF3ED-035F-46D9-B787-4FC10243C8FD}" presName="sibTrans" presStyleCnt="0"/>
      <dgm:spPr/>
    </dgm:pt>
    <dgm:pt modelId="{D10DFC9B-7037-420A-98FF-A916D90EE9AD}" type="pres">
      <dgm:prSet presAssocID="{2CC10A11-DF93-46BD-BCB0-AB5809B4D682}" presName="compNode" presStyleCnt="0"/>
      <dgm:spPr/>
    </dgm:pt>
    <dgm:pt modelId="{8A8359BF-4EC0-4E75-9097-201E1C70069D}" type="pres">
      <dgm:prSet presAssocID="{2CC10A11-DF93-46BD-BCB0-AB5809B4D682}" presName="iconBgRect" presStyleLbl="bgShp" presStyleIdx="7" presStyleCnt="8"/>
      <dgm:spPr/>
    </dgm:pt>
    <dgm:pt modelId="{6D2687C3-4BF2-4746-AE26-573BF9908629}" type="pres">
      <dgm:prSet presAssocID="{2CC10A11-DF93-46BD-BCB0-AB5809B4D682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Yoga with solid fill"/>
        </a:ext>
      </dgm:extLst>
    </dgm:pt>
    <dgm:pt modelId="{20D22FE6-0A44-42D3-8605-0DF8223D7E66}" type="pres">
      <dgm:prSet presAssocID="{2CC10A11-DF93-46BD-BCB0-AB5809B4D682}" presName="spaceRect" presStyleCnt="0"/>
      <dgm:spPr/>
    </dgm:pt>
    <dgm:pt modelId="{9ADAC16E-FCE5-4511-928A-C8DF5EACDA99}" type="pres">
      <dgm:prSet presAssocID="{2CC10A11-DF93-46BD-BCB0-AB5809B4D682}" presName="textRect" presStyleLbl="revTx" presStyleIdx="7" presStyleCnt="8" custLinFactX="-19805" custLinFactNeighborX="-100000" custLinFactNeighborY="-15470">
        <dgm:presLayoutVars>
          <dgm:chMax val="1"/>
          <dgm:chPref val="1"/>
        </dgm:presLayoutVars>
      </dgm:prSet>
      <dgm:spPr/>
    </dgm:pt>
  </dgm:ptLst>
  <dgm:cxnLst>
    <dgm:cxn modelId="{F926F600-71B7-4B0A-8D28-79F660766C73}" type="presOf" srcId="{588FD6D9-B794-4C34-9B08-13206484E61F}" destId="{2867D01A-FA87-466D-97C3-D6A7ECE2BD74}" srcOrd="0" destOrd="0" presId="urn:microsoft.com/office/officeart/2018/5/layout/IconCircleLabelList"/>
    <dgm:cxn modelId="{8523E907-55C4-4BD9-B1FD-351644899FFF}" type="presOf" srcId="{F913BB51-B8AC-4B8E-A99E-AE26A2603932}" destId="{9A306391-006D-4765-80A3-E5FBB83443EC}" srcOrd="0" destOrd="0" presId="urn:microsoft.com/office/officeart/2018/5/layout/IconCircleLabelList"/>
    <dgm:cxn modelId="{27024919-24AE-4966-9047-5E5080F10B1E}" srcId="{5D89BF2D-CB36-42EA-BB14-6B9FF7FB9F3D}" destId="{A748D006-DB6F-4749-AE74-0BB627DF637D}" srcOrd="0" destOrd="0" parTransId="{AAFDC29E-80CD-427E-A2E8-07E3D289293B}" sibTransId="{3905CD18-4974-4117-A048-CD1D7726EBE8}"/>
    <dgm:cxn modelId="{507A001F-9B1C-43FA-9E94-A3D9A509364F}" type="presOf" srcId="{5D89BF2D-CB36-42EA-BB14-6B9FF7FB9F3D}" destId="{B1F30279-CA65-4CF4-82F0-D1EFBAF0CEBF}" srcOrd="0" destOrd="0" presId="urn:microsoft.com/office/officeart/2018/5/layout/IconCircleLabelList"/>
    <dgm:cxn modelId="{A9AD7644-AAF3-4C66-91B5-CCCAF7883FEA}" srcId="{5D89BF2D-CB36-42EA-BB14-6B9FF7FB9F3D}" destId="{466D03A0-0B10-4AD2-87B3-8D4BD25AA59D}" srcOrd="2" destOrd="0" parTransId="{224CA929-F3BF-4EE0-8EF8-2ED8CBFDF011}" sibTransId="{33FE4E4C-7AAF-4B97-97C5-BA4E2965A50A}"/>
    <dgm:cxn modelId="{453A165B-2DB2-4822-A9AA-1CF2D9D4DA56}" type="presOf" srcId="{466D03A0-0B10-4AD2-87B3-8D4BD25AA59D}" destId="{EED45D95-2232-4C31-82D9-C4A41E3B7581}" srcOrd="0" destOrd="0" presId="urn:microsoft.com/office/officeart/2018/5/layout/IconCircleLabelList"/>
    <dgm:cxn modelId="{FD5ADC84-CD2D-43E3-8D5C-24479622A4B4}" srcId="{5D89BF2D-CB36-42EA-BB14-6B9FF7FB9F3D}" destId="{2CC10A11-DF93-46BD-BCB0-AB5809B4D682}" srcOrd="7" destOrd="0" parTransId="{F2165FAC-034E-4893-BCFB-A91BCC77D96D}" sibTransId="{EAB53249-4B06-49ED-B03F-C9E51D0EB637}"/>
    <dgm:cxn modelId="{A285768C-269A-48BE-96F3-8769173955AA}" type="presOf" srcId="{A748D006-DB6F-4749-AE74-0BB627DF637D}" destId="{E8FA7E05-E3CC-433A-9BAC-8B163A7EB9D5}" srcOrd="0" destOrd="0" presId="urn:microsoft.com/office/officeart/2018/5/layout/IconCircleLabelList"/>
    <dgm:cxn modelId="{AA757CA1-01A4-495D-903C-BE3729DC0F29}" srcId="{5D89BF2D-CB36-42EA-BB14-6B9FF7FB9F3D}" destId="{C2552A57-9F4E-4318-BDF1-40AB6A8142B4}" srcOrd="4" destOrd="0" parTransId="{2D067DDC-E48E-4856-B541-82E782BA9712}" sibTransId="{EFA4F094-9BB4-4A04-B5BF-5EED3E84E282}"/>
    <dgm:cxn modelId="{9E4044A7-70C3-4857-B0F9-4725AB48D694}" type="presOf" srcId="{2CC10A11-DF93-46BD-BCB0-AB5809B4D682}" destId="{9ADAC16E-FCE5-4511-928A-C8DF5EACDA99}" srcOrd="0" destOrd="0" presId="urn:microsoft.com/office/officeart/2018/5/layout/IconCircleLabelList"/>
    <dgm:cxn modelId="{0B604BB1-CD7A-4C2E-B254-ECA61DFB294C}" type="presOf" srcId="{C2552A57-9F4E-4318-BDF1-40AB6A8142B4}" destId="{AC76C213-F036-4141-9946-5E056831B4BF}" srcOrd="0" destOrd="0" presId="urn:microsoft.com/office/officeart/2018/5/layout/IconCircleLabelList"/>
    <dgm:cxn modelId="{EC7EE8C2-DD44-4899-BD7B-0CC928F43712}" srcId="{5D89BF2D-CB36-42EA-BB14-6B9FF7FB9F3D}" destId="{F627428A-C2EF-4207-B0BF-157E60D07AE6}" srcOrd="5" destOrd="0" parTransId="{CFAF4C78-98F2-462F-B39E-D9AE7C9126F6}" sibTransId="{077CB891-3982-4E30-A5C3-390F535CB3C8}"/>
    <dgm:cxn modelId="{796081EB-1F64-4106-8790-BD4BEA3EAB92}" srcId="{5D89BF2D-CB36-42EA-BB14-6B9FF7FB9F3D}" destId="{588FD6D9-B794-4C34-9B08-13206484E61F}" srcOrd="3" destOrd="0" parTransId="{0C1E789B-F6AE-4277-8757-F51CF3911A72}" sibTransId="{F0DE65B7-E306-441E-8C60-F322CBD7AEB2}"/>
    <dgm:cxn modelId="{7E8E5FF4-B625-4ECE-AE7F-3EC595AD08BC}" srcId="{5D89BF2D-CB36-42EA-BB14-6B9FF7FB9F3D}" destId="{F913BB51-B8AC-4B8E-A99E-AE26A2603932}" srcOrd="1" destOrd="0" parTransId="{A44CC251-1C1B-47ED-A727-8885D00F2BD9}" sibTransId="{252372FB-0D89-499D-95DD-22334E89B554}"/>
    <dgm:cxn modelId="{7E9A92F4-5311-4B8F-A9D7-C5352EF3DE6B}" type="presOf" srcId="{F627428A-C2EF-4207-B0BF-157E60D07AE6}" destId="{97F92861-6AFA-4730-B2F3-4BF88CC58DAB}" srcOrd="0" destOrd="0" presId="urn:microsoft.com/office/officeart/2018/5/layout/IconCircleLabelList"/>
    <dgm:cxn modelId="{CF900EF5-BCC2-4CC5-8328-D600BB97410B}" type="presOf" srcId="{8495AF4C-8643-405C-A4FE-1AEBAD83C095}" destId="{CCEDB551-3140-45FC-B815-B7049D1D6750}" srcOrd="0" destOrd="0" presId="urn:microsoft.com/office/officeart/2018/5/layout/IconCircleLabelList"/>
    <dgm:cxn modelId="{F75B3DF5-06E8-46FD-AC31-0A27B38F529E}" srcId="{5D89BF2D-CB36-42EA-BB14-6B9FF7FB9F3D}" destId="{8495AF4C-8643-405C-A4FE-1AEBAD83C095}" srcOrd="6" destOrd="0" parTransId="{2ECBE7A3-5C12-439B-A852-47CAC749C6DA}" sibTransId="{C02CF3ED-035F-46D9-B787-4FC10243C8FD}"/>
    <dgm:cxn modelId="{B63CCA8F-7947-4AE7-BC7E-2485E4D97CA0}" type="presParOf" srcId="{B1F30279-CA65-4CF4-82F0-D1EFBAF0CEBF}" destId="{9E5C43CD-5B92-4918-9A60-50D02254AA13}" srcOrd="0" destOrd="0" presId="urn:microsoft.com/office/officeart/2018/5/layout/IconCircleLabelList"/>
    <dgm:cxn modelId="{180063AF-C5B1-462D-A103-F75042BFFC1D}" type="presParOf" srcId="{9E5C43CD-5B92-4918-9A60-50D02254AA13}" destId="{D30C33BE-8B23-49D2-A001-891DA1766A02}" srcOrd="0" destOrd="0" presId="urn:microsoft.com/office/officeart/2018/5/layout/IconCircleLabelList"/>
    <dgm:cxn modelId="{8A62A118-3E4A-4C7A-82D3-B95B33D28C6A}" type="presParOf" srcId="{9E5C43CD-5B92-4918-9A60-50D02254AA13}" destId="{34C75E82-7D4C-49A3-949D-961B0963599C}" srcOrd="1" destOrd="0" presId="urn:microsoft.com/office/officeart/2018/5/layout/IconCircleLabelList"/>
    <dgm:cxn modelId="{6BAD5074-9B3C-4223-B381-48B036960EF6}" type="presParOf" srcId="{9E5C43CD-5B92-4918-9A60-50D02254AA13}" destId="{844783C2-0DB8-474B-B6D2-25400066F7BE}" srcOrd="2" destOrd="0" presId="urn:microsoft.com/office/officeart/2018/5/layout/IconCircleLabelList"/>
    <dgm:cxn modelId="{73C5680A-0833-46A1-98C8-2416E645D194}" type="presParOf" srcId="{9E5C43CD-5B92-4918-9A60-50D02254AA13}" destId="{E8FA7E05-E3CC-433A-9BAC-8B163A7EB9D5}" srcOrd="3" destOrd="0" presId="urn:microsoft.com/office/officeart/2018/5/layout/IconCircleLabelList"/>
    <dgm:cxn modelId="{30CFB8D5-BC60-47E8-866F-C3DC0A4D2065}" type="presParOf" srcId="{B1F30279-CA65-4CF4-82F0-D1EFBAF0CEBF}" destId="{9DF556FA-FE03-465D-9EBD-B2794DD420F6}" srcOrd="1" destOrd="0" presId="urn:microsoft.com/office/officeart/2018/5/layout/IconCircleLabelList"/>
    <dgm:cxn modelId="{2B83E30A-C268-4B74-8820-BE58EB72405C}" type="presParOf" srcId="{B1F30279-CA65-4CF4-82F0-D1EFBAF0CEBF}" destId="{D03187BF-8105-4B0B-BB99-4483D33B675C}" srcOrd="2" destOrd="0" presId="urn:microsoft.com/office/officeart/2018/5/layout/IconCircleLabelList"/>
    <dgm:cxn modelId="{0B1EDD99-8A06-42EF-89F1-3CB54B4749E8}" type="presParOf" srcId="{D03187BF-8105-4B0B-BB99-4483D33B675C}" destId="{8FDFD4A2-AC08-4AB4-9CBA-B0DAEE015335}" srcOrd="0" destOrd="0" presId="urn:microsoft.com/office/officeart/2018/5/layout/IconCircleLabelList"/>
    <dgm:cxn modelId="{A604C9F2-70FA-4F89-9916-1AA774DFAE12}" type="presParOf" srcId="{D03187BF-8105-4B0B-BB99-4483D33B675C}" destId="{598E01DF-28E5-4977-A2A8-A8FF8F8C824F}" srcOrd="1" destOrd="0" presId="urn:microsoft.com/office/officeart/2018/5/layout/IconCircleLabelList"/>
    <dgm:cxn modelId="{DD5CCFAB-AC0D-422E-B6FE-83B7433DABAC}" type="presParOf" srcId="{D03187BF-8105-4B0B-BB99-4483D33B675C}" destId="{92F9BFD9-739C-4F8D-901D-AAE025B8E990}" srcOrd="2" destOrd="0" presId="urn:microsoft.com/office/officeart/2018/5/layout/IconCircleLabelList"/>
    <dgm:cxn modelId="{2EA28553-60BC-4BE2-B162-661539835AFE}" type="presParOf" srcId="{D03187BF-8105-4B0B-BB99-4483D33B675C}" destId="{9A306391-006D-4765-80A3-E5FBB83443EC}" srcOrd="3" destOrd="0" presId="urn:microsoft.com/office/officeart/2018/5/layout/IconCircleLabelList"/>
    <dgm:cxn modelId="{28C5A88C-9B14-4949-B584-459103026AC4}" type="presParOf" srcId="{B1F30279-CA65-4CF4-82F0-D1EFBAF0CEBF}" destId="{972E7C08-A9F6-44BB-9FF7-E6BFF24E050D}" srcOrd="3" destOrd="0" presId="urn:microsoft.com/office/officeart/2018/5/layout/IconCircleLabelList"/>
    <dgm:cxn modelId="{0F2ABF32-FAC9-4480-A1B6-B473091BDCD6}" type="presParOf" srcId="{B1F30279-CA65-4CF4-82F0-D1EFBAF0CEBF}" destId="{FBD87D98-A569-476F-8A8F-62400840E5B5}" srcOrd="4" destOrd="0" presId="urn:microsoft.com/office/officeart/2018/5/layout/IconCircleLabelList"/>
    <dgm:cxn modelId="{10773391-4A5F-48F8-BB6B-382A610C9779}" type="presParOf" srcId="{FBD87D98-A569-476F-8A8F-62400840E5B5}" destId="{B76AF2F5-9ED7-46D3-BA72-19A8EF4C6361}" srcOrd="0" destOrd="0" presId="urn:microsoft.com/office/officeart/2018/5/layout/IconCircleLabelList"/>
    <dgm:cxn modelId="{0389A808-6F61-43B5-BCCA-223D848E8CFA}" type="presParOf" srcId="{FBD87D98-A569-476F-8A8F-62400840E5B5}" destId="{C52EE3DD-201A-4FE6-971F-8D92330A914B}" srcOrd="1" destOrd="0" presId="urn:microsoft.com/office/officeart/2018/5/layout/IconCircleLabelList"/>
    <dgm:cxn modelId="{C6FF158F-3B1A-44E2-8EF9-A2DACB43E5EF}" type="presParOf" srcId="{FBD87D98-A569-476F-8A8F-62400840E5B5}" destId="{27CFB534-2F86-4A68-A801-66F863566F4B}" srcOrd="2" destOrd="0" presId="urn:microsoft.com/office/officeart/2018/5/layout/IconCircleLabelList"/>
    <dgm:cxn modelId="{EA7AB8DF-627B-4084-9E22-61D96C9E9A37}" type="presParOf" srcId="{FBD87D98-A569-476F-8A8F-62400840E5B5}" destId="{EED45D95-2232-4C31-82D9-C4A41E3B7581}" srcOrd="3" destOrd="0" presId="urn:microsoft.com/office/officeart/2018/5/layout/IconCircleLabelList"/>
    <dgm:cxn modelId="{A1A6BB38-8EB9-446A-B501-29D672567DC1}" type="presParOf" srcId="{B1F30279-CA65-4CF4-82F0-D1EFBAF0CEBF}" destId="{D7F0ABA0-3B4A-4301-ADCC-3A1209F2DBDD}" srcOrd="5" destOrd="0" presId="urn:microsoft.com/office/officeart/2018/5/layout/IconCircleLabelList"/>
    <dgm:cxn modelId="{86BE0575-A7EF-41BE-A25F-46ACF4FB9D21}" type="presParOf" srcId="{B1F30279-CA65-4CF4-82F0-D1EFBAF0CEBF}" destId="{098D92FC-F055-4C5F-A25B-8D319FBD26AA}" srcOrd="6" destOrd="0" presId="urn:microsoft.com/office/officeart/2018/5/layout/IconCircleLabelList"/>
    <dgm:cxn modelId="{DC2DF50B-7259-4D63-A1E0-F19AE38CABCE}" type="presParOf" srcId="{098D92FC-F055-4C5F-A25B-8D319FBD26AA}" destId="{8633DDA7-D62C-414C-83D9-BDA67C8C0252}" srcOrd="0" destOrd="0" presId="urn:microsoft.com/office/officeart/2018/5/layout/IconCircleLabelList"/>
    <dgm:cxn modelId="{195FA08F-C813-4846-8E2F-EA39E68AD28E}" type="presParOf" srcId="{098D92FC-F055-4C5F-A25B-8D319FBD26AA}" destId="{6196FBFD-BC39-4811-8EA5-B30BA002FA19}" srcOrd="1" destOrd="0" presId="urn:microsoft.com/office/officeart/2018/5/layout/IconCircleLabelList"/>
    <dgm:cxn modelId="{BC129280-2EC9-47B7-ACB9-E3A8918C9259}" type="presParOf" srcId="{098D92FC-F055-4C5F-A25B-8D319FBD26AA}" destId="{7BD2484D-D70C-44D1-96C5-29E8B30C23AB}" srcOrd="2" destOrd="0" presId="urn:microsoft.com/office/officeart/2018/5/layout/IconCircleLabelList"/>
    <dgm:cxn modelId="{96BFFCF1-511C-4223-AB52-5FD88258AFA3}" type="presParOf" srcId="{098D92FC-F055-4C5F-A25B-8D319FBD26AA}" destId="{2867D01A-FA87-466D-97C3-D6A7ECE2BD74}" srcOrd="3" destOrd="0" presId="urn:microsoft.com/office/officeart/2018/5/layout/IconCircleLabelList"/>
    <dgm:cxn modelId="{0BD5DC72-60D3-4B4F-BBC7-E68ABC7A9C95}" type="presParOf" srcId="{B1F30279-CA65-4CF4-82F0-D1EFBAF0CEBF}" destId="{39943DF3-F506-4A65-99C2-DC6959A41003}" srcOrd="7" destOrd="0" presId="urn:microsoft.com/office/officeart/2018/5/layout/IconCircleLabelList"/>
    <dgm:cxn modelId="{A121AC59-4700-4B55-9F42-0CC2EB65A0B9}" type="presParOf" srcId="{B1F30279-CA65-4CF4-82F0-D1EFBAF0CEBF}" destId="{7A667670-D04F-4549-B55B-A36A9E9B60FF}" srcOrd="8" destOrd="0" presId="urn:microsoft.com/office/officeart/2018/5/layout/IconCircleLabelList"/>
    <dgm:cxn modelId="{8FA0B982-256E-4AFD-B4EE-75F14A502D04}" type="presParOf" srcId="{7A667670-D04F-4549-B55B-A36A9E9B60FF}" destId="{86DAB16B-83A9-486D-B1D5-C62EEB2D1DAD}" srcOrd="0" destOrd="0" presId="urn:microsoft.com/office/officeart/2018/5/layout/IconCircleLabelList"/>
    <dgm:cxn modelId="{CE3CC8CC-47A5-450B-8407-3EA59CE5DB41}" type="presParOf" srcId="{7A667670-D04F-4549-B55B-A36A9E9B60FF}" destId="{70FDFD43-CC03-4841-8F97-D9DD3FAC501B}" srcOrd="1" destOrd="0" presId="urn:microsoft.com/office/officeart/2018/5/layout/IconCircleLabelList"/>
    <dgm:cxn modelId="{606065C1-3CDE-4000-B6D8-62EEBF2AAA45}" type="presParOf" srcId="{7A667670-D04F-4549-B55B-A36A9E9B60FF}" destId="{4F2956ED-CFE7-472D-8D6A-36479FF0EE94}" srcOrd="2" destOrd="0" presId="urn:microsoft.com/office/officeart/2018/5/layout/IconCircleLabelList"/>
    <dgm:cxn modelId="{57C68F4F-93E1-4894-B8BE-BA94E2D3054E}" type="presParOf" srcId="{7A667670-D04F-4549-B55B-A36A9E9B60FF}" destId="{AC76C213-F036-4141-9946-5E056831B4BF}" srcOrd="3" destOrd="0" presId="urn:microsoft.com/office/officeart/2018/5/layout/IconCircleLabelList"/>
    <dgm:cxn modelId="{6DB4094E-3F4F-4A08-8F6F-B3327970E1F7}" type="presParOf" srcId="{B1F30279-CA65-4CF4-82F0-D1EFBAF0CEBF}" destId="{3214283B-35D8-4322-B01A-A86A8FE3FF76}" srcOrd="9" destOrd="0" presId="urn:microsoft.com/office/officeart/2018/5/layout/IconCircleLabelList"/>
    <dgm:cxn modelId="{C68C10F8-94E0-49D2-9DC1-432DB4422D69}" type="presParOf" srcId="{B1F30279-CA65-4CF4-82F0-D1EFBAF0CEBF}" destId="{96E00222-9548-40BF-B649-221BB3B806CF}" srcOrd="10" destOrd="0" presId="urn:microsoft.com/office/officeart/2018/5/layout/IconCircleLabelList"/>
    <dgm:cxn modelId="{7EA466BA-FD04-42F0-9FB6-8E1278BFF077}" type="presParOf" srcId="{96E00222-9548-40BF-B649-221BB3B806CF}" destId="{E295C0B0-059A-49ED-BF57-5903304580BB}" srcOrd="0" destOrd="0" presId="urn:microsoft.com/office/officeart/2018/5/layout/IconCircleLabelList"/>
    <dgm:cxn modelId="{E1CF34DD-6D75-4DD4-A663-1FA8432F825F}" type="presParOf" srcId="{96E00222-9548-40BF-B649-221BB3B806CF}" destId="{BA7BCCBE-A922-4D9B-8534-EC0B3E1BECDE}" srcOrd="1" destOrd="0" presId="urn:microsoft.com/office/officeart/2018/5/layout/IconCircleLabelList"/>
    <dgm:cxn modelId="{99DEA38F-651B-4EF2-834E-25BCEE1EC639}" type="presParOf" srcId="{96E00222-9548-40BF-B649-221BB3B806CF}" destId="{E0AE8E8F-10B8-4DD5-886C-4740054DDBFE}" srcOrd="2" destOrd="0" presId="urn:microsoft.com/office/officeart/2018/5/layout/IconCircleLabelList"/>
    <dgm:cxn modelId="{F83D0709-4D71-427B-B171-72A91BE994BB}" type="presParOf" srcId="{96E00222-9548-40BF-B649-221BB3B806CF}" destId="{97F92861-6AFA-4730-B2F3-4BF88CC58DAB}" srcOrd="3" destOrd="0" presId="urn:microsoft.com/office/officeart/2018/5/layout/IconCircleLabelList"/>
    <dgm:cxn modelId="{C453BC30-0870-469A-B58A-8D7325EED006}" type="presParOf" srcId="{B1F30279-CA65-4CF4-82F0-D1EFBAF0CEBF}" destId="{8591BA94-C590-4510-9BFD-F1D95F90834A}" srcOrd="11" destOrd="0" presId="urn:microsoft.com/office/officeart/2018/5/layout/IconCircleLabelList"/>
    <dgm:cxn modelId="{9EBCDEBF-85D8-4E22-B452-C8F80FB8F6AB}" type="presParOf" srcId="{B1F30279-CA65-4CF4-82F0-D1EFBAF0CEBF}" destId="{EBBCE89F-1F4F-4058-A3C1-24F21A7D2D0E}" srcOrd="12" destOrd="0" presId="urn:microsoft.com/office/officeart/2018/5/layout/IconCircleLabelList"/>
    <dgm:cxn modelId="{1D51200E-1D77-43E4-8904-7F7DE149F7D8}" type="presParOf" srcId="{EBBCE89F-1F4F-4058-A3C1-24F21A7D2D0E}" destId="{359FB90A-B128-410A-9F66-A4CC0E99DEFE}" srcOrd="0" destOrd="0" presId="urn:microsoft.com/office/officeart/2018/5/layout/IconCircleLabelList"/>
    <dgm:cxn modelId="{25301B2C-02D6-47CA-92CD-67AB2475FBEC}" type="presParOf" srcId="{EBBCE89F-1F4F-4058-A3C1-24F21A7D2D0E}" destId="{43E317F4-B769-4767-A839-524826B71176}" srcOrd="1" destOrd="0" presId="urn:microsoft.com/office/officeart/2018/5/layout/IconCircleLabelList"/>
    <dgm:cxn modelId="{431F4AE6-97DA-4B89-BED9-28ACD8A7D763}" type="presParOf" srcId="{EBBCE89F-1F4F-4058-A3C1-24F21A7D2D0E}" destId="{26BB28FC-6D7F-4069-BB37-2604DCD4C944}" srcOrd="2" destOrd="0" presId="urn:microsoft.com/office/officeart/2018/5/layout/IconCircleLabelList"/>
    <dgm:cxn modelId="{816C5235-533F-4420-9AD7-FA5DEB3EBCA1}" type="presParOf" srcId="{EBBCE89F-1F4F-4058-A3C1-24F21A7D2D0E}" destId="{CCEDB551-3140-45FC-B815-B7049D1D6750}" srcOrd="3" destOrd="0" presId="urn:microsoft.com/office/officeart/2018/5/layout/IconCircleLabelList"/>
    <dgm:cxn modelId="{6C930EA4-5737-485B-9E90-2E8C1D4AB496}" type="presParOf" srcId="{B1F30279-CA65-4CF4-82F0-D1EFBAF0CEBF}" destId="{A7A88C9C-2C46-4CE7-98D3-A9962B0029C0}" srcOrd="13" destOrd="0" presId="urn:microsoft.com/office/officeart/2018/5/layout/IconCircleLabelList"/>
    <dgm:cxn modelId="{7C49B68F-4EF6-437B-97C9-07F7CF459A84}" type="presParOf" srcId="{B1F30279-CA65-4CF4-82F0-D1EFBAF0CEBF}" destId="{D10DFC9B-7037-420A-98FF-A916D90EE9AD}" srcOrd="14" destOrd="0" presId="urn:microsoft.com/office/officeart/2018/5/layout/IconCircleLabelList"/>
    <dgm:cxn modelId="{E1DE9417-C9BB-4E46-8154-D4C590AC457D}" type="presParOf" srcId="{D10DFC9B-7037-420A-98FF-A916D90EE9AD}" destId="{8A8359BF-4EC0-4E75-9097-201E1C70069D}" srcOrd="0" destOrd="0" presId="urn:microsoft.com/office/officeart/2018/5/layout/IconCircleLabelList"/>
    <dgm:cxn modelId="{AEA48116-F4C1-4294-8409-6FFAC82F88B0}" type="presParOf" srcId="{D10DFC9B-7037-420A-98FF-A916D90EE9AD}" destId="{6D2687C3-4BF2-4746-AE26-573BF9908629}" srcOrd="1" destOrd="0" presId="urn:microsoft.com/office/officeart/2018/5/layout/IconCircleLabelList"/>
    <dgm:cxn modelId="{89CF4D24-9D4C-4207-8168-E453CB373F89}" type="presParOf" srcId="{D10DFC9B-7037-420A-98FF-A916D90EE9AD}" destId="{20D22FE6-0A44-42D3-8605-0DF8223D7E66}" srcOrd="2" destOrd="0" presId="urn:microsoft.com/office/officeart/2018/5/layout/IconCircleLabelList"/>
    <dgm:cxn modelId="{ECAC95AF-B393-4BB3-9D2B-5143BE3DCB53}" type="presParOf" srcId="{D10DFC9B-7037-420A-98FF-A916D90EE9AD}" destId="{9ADAC16E-FCE5-4511-928A-C8DF5EACDA99}" srcOrd="3" destOrd="0" presId="urn:microsoft.com/office/officeart/2018/5/layout/IconCircleLabelList"/>
  </dgm:cxnLst>
  <dgm:bg>
    <a:solidFill>
      <a:schemeClr val="bg1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C33BE-8B23-49D2-A001-891DA1766A02}">
      <dsp:nvSpPr>
        <dsp:cNvPr id="0" name=""/>
        <dsp:cNvSpPr/>
      </dsp:nvSpPr>
      <dsp:spPr>
        <a:xfrm>
          <a:off x="310015" y="432711"/>
          <a:ext cx="967183" cy="96718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75E82-7D4C-49A3-949D-961B0963599C}">
      <dsp:nvSpPr>
        <dsp:cNvPr id="0" name=""/>
        <dsp:cNvSpPr/>
      </dsp:nvSpPr>
      <dsp:spPr>
        <a:xfrm>
          <a:off x="516136" y="638832"/>
          <a:ext cx="554941" cy="5549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A7E05-E3CC-433A-9BAC-8B163A7EB9D5}">
      <dsp:nvSpPr>
        <dsp:cNvPr id="0" name=""/>
        <dsp:cNvSpPr/>
      </dsp:nvSpPr>
      <dsp:spPr>
        <a:xfrm>
          <a:off x="834" y="1701149"/>
          <a:ext cx="1585546" cy="9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b="1" i="0" kern="1200"/>
            <a:t>Pre-placement clearance</a:t>
          </a:r>
          <a:r>
            <a:rPr lang="en-GB" sz="1100" b="0" i="0" kern="1200"/>
            <a:t>: Average turnaround from submission to clearance within </a:t>
          </a:r>
          <a:r>
            <a:rPr lang="en-GB" sz="1100" b="1" i="0" kern="1200"/>
            <a:t>3 days</a:t>
          </a:r>
          <a:endParaRPr lang="en-US" sz="1100" kern="1200"/>
        </a:p>
      </dsp:txBody>
      <dsp:txXfrm>
        <a:off x="834" y="1701149"/>
        <a:ext cx="1585546" cy="917882"/>
      </dsp:txXfrm>
    </dsp:sp>
    <dsp:sp modelId="{8FDFD4A2-AC08-4AB4-9CBA-B0DAEE015335}">
      <dsp:nvSpPr>
        <dsp:cNvPr id="0" name=""/>
        <dsp:cNvSpPr/>
      </dsp:nvSpPr>
      <dsp:spPr>
        <a:xfrm>
          <a:off x="2173033" y="432711"/>
          <a:ext cx="967183" cy="96718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E01DF-28E5-4977-A2A8-A8FF8F8C824F}">
      <dsp:nvSpPr>
        <dsp:cNvPr id="0" name=""/>
        <dsp:cNvSpPr/>
      </dsp:nvSpPr>
      <dsp:spPr>
        <a:xfrm>
          <a:off x="2379154" y="638832"/>
          <a:ext cx="554941" cy="5549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06391-006D-4765-80A3-E5FBB83443EC}">
      <dsp:nvSpPr>
        <dsp:cNvPr id="0" name=""/>
        <dsp:cNvSpPr/>
      </dsp:nvSpPr>
      <dsp:spPr>
        <a:xfrm>
          <a:off x="1863851" y="1701149"/>
          <a:ext cx="1585546" cy="9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b="1" i="0" kern="1200"/>
            <a:t>Management referrals</a:t>
          </a:r>
          <a:r>
            <a:rPr lang="en-GB" sz="1100" b="0" i="0" kern="1200"/>
            <a:t>: First appointment offered within an average of </a:t>
          </a:r>
          <a:r>
            <a:rPr lang="en-GB" sz="1100" b="1" i="0" kern="1200"/>
            <a:t>10 days</a:t>
          </a:r>
          <a:r>
            <a:rPr lang="en-GB" sz="1100" b="0" i="0" kern="1200"/>
            <a:t> from submission</a:t>
          </a:r>
          <a:endParaRPr lang="en-US" sz="1100" kern="1200"/>
        </a:p>
      </dsp:txBody>
      <dsp:txXfrm>
        <a:off x="1863851" y="1701149"/>
        <a:ext cx="1585546" cy="917882"/>
      </dsp:txXfrm>
    </dsp:sp>
    <dsp:sp modelId="{B76AF2F5-9ED7-46D3-BA72-19A8EF4C6361}">
      <dsp:nvSpPr>
        <dsp:cNvPr id="0" name=""/>
        <dsp:cNvSpPr/>
      </dsp:nvSpPr>
      <dsp:spPr>
        <a:xfrm>
          <a:off x="4036050" y="432711"/>
          <a:ext cx="967183" cy="96718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EE3DD-201A-4FE6-971F-8D92330A914B}">
      <dsp:nvSpPr>
        <dsp:cNvPr id="0" name=""/>
        <dsp:cNvSpPr/>
      </dsp:nvSpPr>
      <dsp:spPr>
        <a:xfrm>
          <a:off x="4242172" y="638832"/>
          <a:ext cx="554941" cy="5549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45D95-2232-4C31-82D9-C4A41E3B7581}">
      <dsp:nvSpPr>
        <dsp:cNvPr id="0" name=""/>
        <dsp:cNvSpPr/>
      </dsp:nvSpPr>
      <dsp:spPr>
        <a:xfrm>
          <a:off x="3726869" y="1701149"/>
          <a:ext cx="1585546" cy="9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b="1" i="0" kern="1200"/>
            <a:t>Immunisation appointments</a:t>
          </a:r>
          <a:r>
            <a:rPr lang="en-GB" sz="1100" b="0" i="0" kern="1200"/>
            <a:t>: Scheduled and delivered within </a:t>
          </a:r>
          <a:r>
            <a:rPr lang="en-GB" sz="1100" b="1" i="0" kern="1200"/>
            <a:t>24 hours</a:t>
          </a:r>
          <a:endParaRPr lang="en-US" sz="1100" kern="1200"/>
        </a:p>
      </dsp:txBody>
      <dsp:txXfrm>
        <a:off x="3726869" y="1701149"/>
        <a:ext cx="1585546" cy="917882"/>
      </dsp:txXfrm>
    </dsp:sp>
    <dsp:sp modelId="{8633DDA7-D62C-414C-83D9-BDA67C8C0252}">
      <dsp:nvSpPr>
        <dsp:cNvPr id="0" name=""/>
        <dsp:cNvSpPr/>
      </dsp:nvSpPr>
      <dsp:spPr>
        <a:xfrm>
          <a:off x="5899068" y="432711"/>
          <a:ext cx="967183" cy="96718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6FBFD-BC39-4811-8EA5-B30BA002FA19}">
      <dsp:nvSpPr>
        <dsp:cNvPr id="0" name=""/>
        <dsp:cNvSpPr/>
      </dsp:nvSpPr>
      <dsp:spPr>
        <a:xfrm>
          <a:off x="6105189" y="638832"/>
          <a:ext cx="554941" cy="5549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7D01A-FA87-466D-97C3-D6A7ECE2BD74}">
      <dsp:nvSpPr>
        <dsp:cNvPr id="0" name=""/>
        <dsp:cNvSpPr/>
      </dsp:nvSpPr>
      <dsp:spPr>
        <a:xfrm>
          <a:off x="5589886" y="1701149"/>
          <a:ext cx="1585546" cy="9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b="1" i="0" kern="1200"/>
            <a:t>MSK therapy</a:t>
          </a:r>
          <a:r>
            <a:rPr lang="en-GB" sz="1100" b="0" i="0" kern="1200"/>
            <a:t>: Average wait time for Urgent appointment is </a:t>
          </a:r>
          <a:r>
            <a:rPr lang="en-GB" sz="1100" b="1" i="0" kern="1200"/>
            <a:t>3 days </a:t>
          </a:r>
          <a:r>
            <a:rPr lang="en-GB" sz="1100" b="0" i="0" kern="1200"/>
            <a:t>and </a:t>
          </a:r>
          <a:r>
            <a:rPr lang="en-GB" sz="1100" b="1" i="0" kern="1200"/>
            <a:t>10 days </a:t>
          </a:r>
          <a:r>
            <a:rPr lang="en-GB" sz="1100" b="0" i="0" kern="1200"/>
            <a:t>for a routine </a:t>
          </a:r>
          <a:endParaRPr lang="en-US" sz="1100" kern="1200"/>
        </a:p>
      </dsp:txBody>
      <dsp:txXfrm>
        <a:off x="5589886" y="1701149"/>
        <a:ext cx="1585546" cy="917882"/>
      </dsp:txXfrm>
    </dsp:sp>
    <dsp:sp modelId="{86DAB16B-83A9-486D-B1D5-C62EEB2D1DAD}">
      <dsp:nvSpPr>
        <dsp:cNvPr id="0" name=""/>
        <dsp:cNvSpPr/>
      </dsp:nvSpPr>
      <dsp:spPr>
        <a:xfrm>
          <a:off x="310015" y="3015418"/>
          <a:ext cx="967183" cy="96718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DFD43-CC03-4841-8F97-D9DD3FAC501B}">
      <dsp:nvSpPr>
        <dsp:cNvPr id="0" name=""/>
        <dsp:cNvSpPr/>
      </dsp:nvSpPr>
      <dsp:spPr>
        <a:xfrm>
          <a:off x="516136" y="3221539"/>
          <a:ext cx="554941" cy="5549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6C213-F036-4141-9946-5E056831B4BF}">
      <dsp:nvSpPr>
        <dsp:cNvPr id="0" name=""/>
        <dsp:cNvSpPr/>
      </dsp:nvSpPr>
      <dsp:spPr>
        <a:xfrm>
          <a:off x="834" y="4203959"/>
          <a:ext cx="1585546" cy="1077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b="1" kern="1200" dirty="0"/>
            <a:t>Daily Duty Nurse </a:t>
          </a:r>
          <a:r>
            <a:rPr lang="en-GB" sz="1100" kern="1200" dirty="0"/>
            <a:t>managing sharps incidents, outbreaks, triage, resulting, queries and Duty Nurse Inbox.</a:t>
          </a:r>
          <a:endParaRPr lang="en-US" sz="1100" kern="1200" dirty="0"/>
        </a:p>
      </dsp:txBody>
      <dsp:txXfrm>
        <a:off x="834" y="4203959"/>
        <a:ext cx="1585546" cy="1077677"/>
      </dsp:txXfrm>
    </dsp:sp>
    <dsp:sp modelId="{E295C0B0-059A-49ED-BF57-5903304580BB}">
      <dsp:nvSpPr>
        <dsp:cNvPr id="0" name=""/>
        <dsp:cNvSpPr/>
      </dsp:nvSpPr>
      <dsp:spPr>
        <a:xfrm>
          <a:off x="2173033" y="3055367"/>
          <a:ext cx="967183" cy="96718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BCCBE-A922-4D9B-8534-EC0B3E1BECDE}">
      <dsp:nvSpPr>
        <dsp:cNvPr id="0" name=""/>
        <dsp:cNvSpPr/>
      </dsp:nvSpPr>
      <dsp:spPr>
        <a:xfrm>
          <a:off x="2379154" y="3261488"/>
          <a:ext cx="554941" cy="55494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92861-6AFA-4730-B2F3-4BF88CC58DAB}">
      <dsp:nvSpPr>
        <dsp:cNvPr id="0" name=""/>
        <dsp:cNvSpPr/>
      </dsp:nvSpPr>
      <dsp:spPr>
        <a:xfrm>
          <a:off x="1804790" y="4181808"/>
          <a:ext cx="1585546" cy="9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b="1" kern="1200" dirty="0"/>
            <a:t>OH representative </a:t>
          </a:r>
          <a:r>
            <a:rPr lang="en-GB" sz="1100" kern="1200" dirty="0"/>
            <a:t>at Networks and Wellbeing events</a:t>
          </a:r>
          <a:endParaRPr lang="en-US" sz="1100" kern="1200" dirty="0"/>
        </a:p>
      </dsp:txBody>
      <dsp:txXfrm>
        <a:off x="1804790" y="4181808"/>
        <a:ext cx="1585546" cy="917882"/>
      </dsp:txXfrm>
    </dsp:sp>
    <dsp:sp modelId="{359FB90A-B128-410A-9F66-A4CC0E99DEFE}">
      <dsp:nvSpPr>
        <dsp:cNvPr id="0" name=""/>
        <dsp:cNvSpPr/>
      </dsp:nvSpPr>
      <dsp:spPr>
        <a:xfrm>
          <a:off x="4036050" y="3055367"/>
          <a:ext cx="967183" cy="96718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317F4-B769-4767-A839-524826B71176}">
      <dsp:nvSpPr>
        <dsp:cNvPr id="0" name=""/>
        <dsp:cNvSpPr/>
      </dsp:nvSpPr>
      <dsp:spPr>
        <a:xfrm>
          <a:off x="4242172" y="3261488"/>
          <a:ext cx="554941" cy="554941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DB551-3140-45FC-B815-B7049D1D6750}">
      <dsp:nvSpPr>
        <dsp:cNvPr id="0" name=""/>
        <dsp:cNvSpPr/>
      </dsp:nvSpPr>
      <dsp:spPr>
        <a:xfrm>
          <a:off x="3726869" y="4323804"/>
          <a:ext cx="1585546" cy="9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GB" sz="1100" kern="1200"/>
        </a:p>
      </dsp:txBody>
      <dsp:txXfrm>
        <a:off x="3726869" y="4323804"/>
        <a:ext cx="1585546" cy="917882"/>
      </dsp:txXfrm>
    </dsp:sp>
    <dsp:sp modelId="{8A8359BF-4EC0-4E75-9097-201E1C70069D}">
      <dsp:nvSpPr>
        <dsp:cNvPr id="0" name=""/>
        <dsp:cNvSpPr/>
      </dsp:nvSpPr>
      <dsp:spPr>
        <a:xfrm>
          <a:off x="5899068" y="3055367"/>
          <a:ext cx="967183" cy="96718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687C3-4BF2-4746-AE26-573BF9908629}">
      <dsp:nvSpPr>
        <dsp:cNvPr id="0" name=""/>
        <dsp:cNvSpPr/>
      </dsp:nvSpPr>
      <dsp:spPr>
        <a:xfrm>
          <a:off x="6105189" y="3261488"/>
          <a:ext cx="554941" cy="554941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AC16E-FCE5-4511-928A-C8DF5EACDA99}">
      <dsp:nvSpPr>
        <dsp:cNvPr id="0" name=""/>
        <dsp:cNvSpPr/>
      </dsp:nvSpPr>
      <dsp:spPr>
        <a:xfrm>
          <a:off x="3690322" y="4181808"/>
          <a:ext cx="1585546" cy="9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dirty="0"/>
            <a:t>MULTIDISCIPLINARY TEAM </a:t>
          </a:r>
          <a:r>
            <a:rPr lang="en-GB" sz="1100" b="0" i="0" kern="1200" dirty="0"/>
            <a:t>WITH VARIED EXPERTISE, WORKING TOGETHER TO DELIVER </a:t>
          </a:r>
          <a:r>
            <a:rPr lang="en-GB" sz="1100" b="1" i="0" kern="1200" dirty="0"/>
            <a:t>HIGH-QUALITY </a:t>
          </a:r>
          <a:r>
            <a:rPr lang="en-GB" sz="1100" b="0" i="0" kern="1200" dirty="0"/>
            <a:t>OCCUPATIONAL HEALTH AND WELLBEING SUPPORT.</a:t>
          </a:r>
          <a:endParaRPr lang="en-US" sz="1100" b="0" kern="1200" dirty="0"/>
        </a:p>
      </dsp:txBody>
      <dsp:txXfrm>
        <a:off x="3690322" y="4181808"/>
        <a:ext cx="1585546" cy="917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8F61-1AFD-4AF8-8916-D1F44D3A5828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118D3-FB6F-4060-8189-72F33A2A7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5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7C333-95BC-41F6-973B-040F5C64E9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7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7C333-95BC-41F6-973B-040F5C64E9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08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7C333-95BC-41F6-973B-040F5C64E9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60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743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7C333-95BC-41F6-973B-040F5C64E9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1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7C333-95BC-41F6-973B-040F5C64E9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88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56781-FE4F-90C3-42D3-1970FCE55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128AD-2D1C-CBDC-8EDD-3DF9133B3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65B7A-D25C-FA54-F2D4-929F64832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4540-C960-BB7A-BD64-6DA0DFCF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68FB3-CE63-6535-BC31-1028751D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27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DBB8-8FB1-1673-B053-88B3E9AC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B7D0D-9B74-25D0-10D1-F4A3DF4EA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B0956-8A76-905A-074C-9A957239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1DC40-9A9B-E357-E292-55693BF6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5F2CA-BB90-B6D7-0C3F-497B784E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60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C945EB-BA97-9385-DA7E-3F2566DA3B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CD289-489F-7F1B-0D04-E78F5064D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E06B2-F3EC-0FB0-5017-353A51F9F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098F3-D7AA-E88D-C844-E7C9B8FF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4AA9D-129F-218E-B571-36601E73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74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553E-5EE4-134E-9591-536DC9C7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ACB91-BD4D-32CD-F2E7-3367E83E8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FC73E-E681-66AA-43F4-D3930E2A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C428F-C254-1697-DEFA-398E87ADD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8D554-5192-63AA-BB7B-765E081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19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0230-96F6-9C6C-0D62-2F8E1A93F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F30CE-B1B1-0EEA-78A4-97B8AD5A9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55198-FC6F-45EE-DD38-BB138854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4AC42-2295-2FB7-553C-82F33430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2868E-BA29-F5A0-5DD6-999286F0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76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29FA-4591-CCEB-DF9A-488189B9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E87F-7CC1-8B8A-9F67-A512DE0E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AB6AC-7EFC-2719-C2BE-E011CF9DA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C3F3B-5E5C-14DA-0584-F908C2DC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EC376-D463-07B6-93CB-51BF3DDC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C569B-D508-05FE-0712-36CD8D9C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4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8A21-7EF4-A666-A3FF-51D07AB7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4C0D6-3021-09DD-1A48-236E73E11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42C12-2779-EA5D-4F11-2393E486C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60B75-0B97-DEBC-51A9-53C329C77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4ADC-A031-A2BF-427F-B26BBA47B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BBD4C-6673-5E89-AF7C-EB5BD6A0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4B2D-F695-6F36-4C88-14DBC5EE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391F45-B4CA-CFF1-D8F2-F8114FAB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51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5BE0-0BA2-E36C-4F4C-BA2EA64B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ED73DF-72A8-0FF0-D9B6-2EA77F6F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0E9E8-4BFE-3D22-912D-66D86BD7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7D96E-3373-8814-6C43-12602754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60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5A8F5-2796-8A60-E146-27426693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78FADD-F04A-5991-4936-D1BD7D42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ED34-0DA8-9561-D38E-D969DF3D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59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3BB5-8EE7-1387-67B0-A9EF4CF0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49AE2-45CC-F0E2-BB0D-F611D7B66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B56D6-FF92-1222-EAFA-E78608338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1B3D9-64A8-DC41-51C7-4039159B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5352E-A1B4-7534-0810-6B048EA08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4FA0F-AA62-D6A3-93B5-D8C2CB1D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01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24F5-5185-92EB-A603-162D0C34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53494-2ADC-C788-FF8A-1F3DFFD84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07E0E-164F-05B2-139C-652D8AF9B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EE84B-8027-2209-DCC2-07E40A46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796B4-7E99-BF24-7784-2D0F60DD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F501-E33F-1A09-7DCF-8F5E34D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59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A969B8-8E25-E818-CF90-431007D5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A9D24-38B3-B18F-62D6-30890A3D4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5FE5-63FA-955A-701F-3DF4FF827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E7150-9424-40DD-AA82-578EC6604BFF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3A4BD-D7DD-9C1E-9086-92C601499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79181-43BC-6A19-0D99-216A923A8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CA76A0-D702-4C6E-8DEB-06E882A05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67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mudge9000/11084701023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s://www.geograph.org.uk/photo/1250216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hyperlink" Target="https://pixabay.com/de/teamwork-team-zahnrad-zahnr%C3%A4der-2198961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34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3.jpeg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.jpeg"/><Relationship Id="rId1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583C4F-7424-8E5C-5CE6-1253BCFBE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3871" y="2704348"/>
            <a:ext cx="8333575" cy="1244010"/>
          </a:xfrm>
        </p:spPr>
        <p:txBody>
          <a:bodyPr>
            <a:noAutofit/>
          </a:bodyPr>
          <a:lstStyle/>
          <a:p>
            <a:pPr algn="l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Growing our Occupational Health &amp; Wellbeing people</a:t>
            </a:r>
          </a:p>
          <a:p>
            <a:pPr algn="l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University Hospitals Dorset - 2024 OPRHAS Award Winners &amp; Highly Commended</a:t>
            </a:r>
          </a:p>
          <a:p>
            <a:pPr algn="l"/>
            <a:endParaRPr lang="en-GB" sz="2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46B4F9-1AB1-FEF6-47DA-82DB13854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7522" b="35098"/>
          <a:stretch/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8" name="Picture 17" descr="An aerial view of a small island&#10;&#10;Description automatically generated">
            <a:extLst>
              <a:ext uri="{FF2B5EF4-FFF2-40B4-BE49-F238E27FC236}">
                <a16:creationId xmlns:a16="http://schemas.microsoft.com/office/drawing/2014/main" id="{898E4888-8DA5-56BA-682F-28D8D3ED7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" r="2" b="16016"/>
          <a:stretch/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20" name="Picture 19" descr="A blue and white text&#10;&#10;Description automatically generated">
            <a:extLst>
              <a:ext uri="{FF2B5EF4-FFF2-40B4-BE49-F238E27FC236}">
                <a16:creationId xmlns:a16="http://schemas.microsoft.com/office/drawing/2014/main" id="{6D6ACC54-3FF8-5962-A690-0E2386B06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2711"/>
          <a:stretch>
            <a:fillRect/>
          </a:stretch>
        </p:blipFill>
        <p:spPr>
          <a:xfrm>
            <a:off x="385438" y="2355427"/>
            <a:ext cx="3263880" cy="2102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E43B9D-6C6E-2489-B024-D7B087B193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61" t="21910" r="1686" b="40008"/>
          <a:stretch>
            <a:fillRect/>
          </a:stretch>
        </p:blipFill>
        <p:spPr>
          <a:xfrm>
            <a:off x="0" y="4682839"/>
            <a:ext cx="8333575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39" name="Picture 38" descr="Colorful text on a black background&#10;&#10;Description automatically generated">
            <a:extLst>
              <a:ext uri="{FF2B5EF4-FFF2-40B4-BE49-F238E27FC236}">
                <a16:creationId xmlns:a16="http://schemas.microsoft.com/office/drawing/2014/main" id="{563C9FCD-3F2D-8FF4-5662-DDC536C682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86" y="4826071"/>
            <a:ext cx="2964414" cy="188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CB0B79-A6C1-CC68-B39F-E40421A9BC79}"/>
              </a:ext>
            </a:extLst>
          </p:cNvPr>
          <p:cNvSpPr/>
          <p:nvPr/>
        </p:nvSpPr>
        <p:spPr>
          <a:xfrm>
            <a:off x="10345479" y="0"/>
            <a:ext cx="1846521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141E2-41C6-7237-7975-9921968FF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9237" y="518653"/>
            <a:ext cx="7903643" cy="5675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49BCE-F25A-4A4A-C847-B00462BAE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03" y="6395383"/>
            <a:ext cx="9299690" cy="359588"/>
          </a:xfrm>
          <a:prstGeom prst="rect">
            <a:avLst/>
          </a:prstGeom>
        </p:spPr>
      </p:pic>
      <p:pic>
        <p:nvPicPr>
          <p:cNvPr id="9" name="Picture 8" descr="A blue and white text&#10;&#10;Description automatically generated">
            <a:extLst>
              <a:ext uri="{FF2B5EF4-FFF2-40B4-BE49-F238E27FC236}">
                <a16:creationId xmlns:a16="http://schemas.microsoft.com/office/drawing/2014/main" id="{60BCC875-5EC7-1698-C12A-FE2AAA017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2711"/>
          <a:stretch>
            <a:fillRect/>
          </a:stretch>
        </p:blipFill>
        <p:spPr>
          <a:xfrm>
            <a:off x="377313" y="5951803"/>
            <a:ext cx="1246847" cy="803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ACA25-FC65-F348-C173-932D498D6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60" y="1307717"/>
            <a:ext cx="3737487" cy="4125432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Strengthening our Occupational Health &amp; Wellbeing Service</a:t>
            </a:r>
            <a:br>
              <a:rPr lang="en-GB" b="1" dirty="0">
                <a:solidFill>
                  <a:srgbClr val="424242"/>
                </a:solidFill>
                <a:latin typeface="Segoe San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85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C0AB93-B390-6CAA-9982-03EFA4E56FFE}"/>
              </a:ext>
            </a:extLst>
          </p:cNvPr>
          <p:cNvSpPr/>
          <p:nvPr/>
        </p:nvSpPr>
        <p:spPr>
          <a:xfrm>
            <a:off x="10508105" y="0"/>
            <a:ext cx="1683895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2ABB1-DA38-AEFD-5B46-F98C3153DE58}"/>
              </a:ext>
            </a:extLst>
          </p:cNvPr>
          <p:cNvSpPr txBox="1"/>
          <p:nvPr/>
        </p:nvSpPr>
        <p:spPr>
          <a:xfrm>
            <a:off x="427650" y="2538513"/>
            <a:ext cx="3851846" cy="333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0" i="0" dirty="0">
                <a:effectLst/>
              </a:rPr>
              <a:t>By expecting the best and providing the tools and environment to achieve it, we can help create a culture where everyone can </a:t>
            </a:r>
            <a:endParaRPr lang="en-US" sz="2400" dirty="0"/>
          </a:p>
        </p:txBody>
      </p:sp>
      <p:pic>
        <p:nvPicPr>
          <p:cNvPr id="6" name="Picture 2" descr="Click to read your monthly wellbeing update">
            <a:extLst>
              <a:ext uri="{FF2B5EF4-FFF2-40B4-BE49-F238E27FC236}">
                <a16:creationId xmlns:a16="http://schemas.microsoft.com/office/drawing/2014/main" id="{A43CA8A0-9A4B-CD18-0EAB-94CDD81218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4710" r="54335" b="36253"/>
          <a:stretch/>
        </p:blipFill>
        <p:spPr bwMode="auto">
          <a:xfrm>
            <a:off x="1744575" y="5222371"/>
            <a:ext cx="1052857" cy="5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CAE6C-64EE-5AA5-98E2-21379AFA0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32" y="6426449"/>
            <a:ext cx="9299690" cy="3595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blue and white text&#10;&#10;Description automatically generated">
            <a:extLst>
              <a:ext uri="{FF2B5EF4-FFF2-40B4-BE49-F238E27FC236}">
                <a16:creationId xmlns:a16="http://schemas.microsoft.com/office/drawing/2014/main" id="{9599895B-0B11-0F23-3E39-3395ECC18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2711"/>
          <a:stretch>
            <a:fillRect/>
          </a:stretch>
        </p:blipFill>
        <p:spPr>
          <a:xfrm>
            <a:off x="327942" y="5946748"/>
            <a:ext cx="1246847" cy="803168"/>
          </a:xfrm>
          <a:prstGeom prst="rect">
            <a:avLst/>
          </a:prstGeom>
        </p:spPr>
      </p:pic>
      <p:pic>
        <p:nvPicPr>
          <p:cNvPr id="16" name="Picture 15" descr="A group of people with gears&#10;&#10;Description automatically generated">
            <a:extLst>
              <a:ext uri="{FF2B5EF4-FFF2-40B4-BE49-F238E27FC236}">
                <a16:creationId xmlns:a16="http://schemas.microsoft.com/office/drawing/2014/main" id="{338F893C-8CA3-DECE-BF41-D50DB7430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4902" y="108084"/>
            <a:ext cx="4404537" cy="2936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4D33C0-4D66-1865-C11F-AE04BDD11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496" y="508000"/>
            <a:ext cx="7328826" cy="54387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68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1694EC8-B8AB-8F6F-FEED-9007E09547DB}"/>
              </a:ext>
            </a:extLst>
          </p:cNvPr>
          <p:cNvSpPr/>
          <p:nvPr/>
        </p:nvSpPr>
        <p:spPr>
          <a:xfrm>
            <a:off x="10485120" y="0"/>
            <a:ext cx="1703831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9" name="TextBox 34">
            <a:extLst>
              <a:ext uri="{FF2B5EF4-FFF2-40B4-BE49-F238E27FC236}">
                <a16:creationId xmlns:a16="http://schemas.microsoft.com/office/drawing/2014/main" id="{60068A49-8CE2-8911-E2CB-FA8D7003F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321609"/>
              </p:ext>
            </p:extLst>
          </p:nvPr>
        </p:nvGraphicFramePr>
        <p:xfrm>
          <a:off x="4213092" y="375685"/>
          <a:ext cx="7176268" cy="571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" name="Picture 39" descr="A blue and white text&#10;&#10;Description automatically generated">
            <a:extLst>
              <a:ext uri="{FF2B5EF4-FFF2-40B4-BE49-F238E27FC236}">
                <a16:creationId xmlns:a16="http://schemas.microsoft.com/office/drawing/2014/main" id="{D4156B63-4328-CFBE-8DC9-AC49286B87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2711"/>
          <a:stretch>
            <a:fillRect/>
          </a:stretch>
        </p:blipFill>
        <p:spPr>
          <a:xfrm>
            <a:off x="371046" y="5937632"/>
            <a:ext cx="1246847" cy="8031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4E9D1E4-645D-AD84-788E-F5BE73601B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31" y="6381212"/>
            <a:ext cx="9299690" cy="359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44BB4E-6ABF-112E-220B-52E0CC258936}"/>
              </a:ext>
            </a:extLst>
          </p:cNvPr>
          <p:cNvSpPr txBox="1"/>
          <p:nvPr/>
        </p:nvSpPr>
        <p:spPr>
          <a:xfrm>
            <a:off x="10215026" y="4499599"/>
            <a:ext cx="12759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PRO-ACTIVE</a:t>
            </a:r>
            <a:r>
              <a:rPr lang="en-GB" sz="1100" dirty="0"/>
              <a:t> PROJECTS TO SUPPORT </a:t>
            </a:r>
            <a:r>
              <a:rPr lang="en-GB" sz="1100" b="1" dirty="0"/>
              <a:t>HEALTH AND WELLBEING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EDBD4-8FEB-7BA0-6A2E-0311A16C0E7B}"/>
              </a:ext>
            </a:extLst>
          </p:cNvPr>
          <p:cNvSpPr txBox="1"/>
          <p:nvPr/>
        </p:nvSpPr>
        <p:spPr>
          <a:xfrm>
            <a:off x="455708" y="2263363"/>
            <a:ext cx="3533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The impact of investing in OUR TEAM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14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C99844CA-6276-F083-242E-4708D5450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57" y="1421220"/>
            <a:ext cx="6677168" cy="4362138"/>
          </a:xfrm>
          <a:prstGeom prst="rect">
            <a:avLst/>
          </a:prstGeom>
        </p:spPr>
      </p:pic>
      <p:pic>
        <p:nvPicPr>
          <p:cNvPr id="10" name="Picture 9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A1E66994-B3DA-29EC-6D90-1D90C76B23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5"/>
          <a:stretch/>
        </p:blipFill>
        <p:spPr>
          <a:xfrm>
            <a:off x="2200671" y="1062865"/>
            <a:ext cx="945245" cy="1304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992B3E4E-FAE1-9077-3C0E-771C2971B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1" y="2885439"/>
            <a:ext cx="919186" cy="13102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1E559A8-D3FE-5B29-DDFA-0CFC4C4E9066}"/>
              </a:ext>
            </a:extLst>
          </p:cNvPr>
          <p:cNvSpPr/>
          <p:nvPr/>
        </p:nvSpPr>
        <p:spPr>
          <a:xfrm>
            <a:off x="10855842" y="0"/>
            <a:ext cx="1336158" cy="6858000"/>
          </a:xfrm>
          <a:prstGeom prst="rect">
            <a:avLst/>
          </a:prstGeom>
          <a:solidFill>
            <a:srgbClr val="BA26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B15449-D6B0-D6FC-E181-E64D0BB36271}"/>
              </a:ext>
            </a:extLst>
          </p:cNvPr>
          <p:cNvSpPr/>
          <p:nvPr/>
        </p:nvSpPr>
        <p:spPr>
          <a:xfrm>
            <a:off x="9912498" y="548641"/>
            <a:ext cx="1659241" cy="57280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erson wearing a lanyard&#10;&#10;Description automatically generated">
            <a:extLst>
              <a:ext uri="{FF2B5EF4-FFF2-40B4-BE49-F238E27FC236}">
                <a16:creationId xmlns:a16="http://schemas.microsoft.com/office/drawing/2014/main" id="{ADD401A1-23F9-763F-0F3D-F2E8CE5C9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79" y="1040812"/>
            <a:ext cx="913618" cy="13041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 descr="A person wearing glasses and a lanyard&#10;&#10;Description automatically generated">
            <a:extLst>
              <a:ext uri="{FF2B5EF4-FFF2-40B4-BE49-F238E27FC236}">
                <a16:creationId xmlns:a16="http://schemas.microsoft.com/office/drawing/2014/main" id="{656C66CB-7B78-55AA-C70F-13937F537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98" y="4811271"/>
            <a:ext cx="919186" cy="1304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0A07CC-5174-AF33-9F3A-07D1C9FC7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13" y="6352601"/>
            <a:ext cx="9299690" cy="359588"/>
          </a:xfrm>
          <a:prstGeom prst="rect">
            <a:avLst/>
          </a:prstGeom>
        </p:spPr>
      </p:pic>
      <p:pic>
        <p:nvPicPr>
          <p:cNvPr id="23" name="Picture 22" descr="A blue and white text&#10;&#10;Description automatically generated">
            <a:extLst>
              <a:ext uri="{FF2B5EF4-FFF2-40B4-BE49-F238E27FC236}">
                <a16:creationId xmlns:a16="http://schemas.microsoft.com/office/drawing/2014/main" id="{D10C0BA3-1A7A-C98F-B9D0-029AA7EC3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2711"/>
          <a:stretch>
            <a:fillRect/>
          </a:stretch>
        </p:blipFill>
        <p:spPr>
          <a:xfrm>
            <a:off x="233737" y="5909021"/>
            <a:ext cx="1246847" cy="803168"/>
          </a:xfrm>
          <a:prstGeom prst="rect">
            <a:avLst/>
          </a:prstGeom>
        </p:spPr>
      </p:pic>
      <p:pic>
        <p:nvPicPr>
          <p:cNvPr id="12" name="Picture 11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E892965E-4A0A-E17F-8C5C-C18F32AD7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999" y="4784708"/>
            <a:ext cx="945245" cy="1304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erson in a yellow shirt&#10;&#10;Description automatically generated">
            <a:extLst>
              <a:ext uri="{FF2B5EF4-FFF2-40B4-BE49-F238E27FC236}">
                <a16:creationId xmlns:a16="http://schemas.microsoft.com/office/drawing/2014/main" id="{A0AB7CFA-4843-A38E-7C9F-A93C753DD3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r="15762"/>
          <a:stretch/>
        </p:blipFill>
        <p:spPr>
          <a:xfrm>
            <a:off x="8932634" y="2816432"/>
            <a:ext cx="913618" cy="1225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8" name="Picture 6" descr="Click to read your monthly wellbeing update">
            <a:extLst>
              <a:ext uri="{FF2B5EF4-FFF2-40B4-BE49-F238E27FC236}">
                <a16:creationId xmlns:a16="http://schemas.microsoft.com/office/drawing/2014/main" id="{89A5D547-17D0-E617-2E81-FA7C9A049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07"/>
          <a:stretch/>
        </p:blipFill>
        <p:spPr bwMode="auto">
          <a:xfrm>
            <a:off x="273737" y="-9220"/>
            <a:ext cx="1640013" cy="124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14A5263-C30B-C629-2D3F-8547E818E208}"/>
              </a:ext>
            </a:extLst>
          </p:cNvPr>
          <p:cNvSpPr/>
          <p:nvPr/>
        </p:nvSpPr>
        <p:spPr>
          <a:xfrm>
            <a:off x="2239757" y="56102"/>
            <a:ext cx="71496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400" b="1" dirty="0">
                <a:ln/>
                <a:solidFill>
                  <a:schemeClr val="accent4"/>
                </a:solidFill>
              </a:rPr>
              <a:t>#Team</a:t>
            </a:r>
            <a:r>
              <a:rPr lang="en-GB" sz="4400" b="1" cap="none" spc="0" dirty="0">
                <a:ln/>
                <a:solidFill>
                  <a:schemeClr val="accent4"/>
                </a:solidFill>
                <a:effectLst/>
              </a:rPr>
              <a:t>UHD </a:t>
            </a:r>
          </a:p>
          <a:p>
            <a:pPr algn="ctr"/>
            <a:r>
              <a:rPr lang="en-GB" sz="4400" b="1" cap="none" spc="0" dirty="0">
                <a:ln/>
                <a:solidFill>
                  <a:schemeClr val="accent4"/>
                </a:solidFill>
                <a:effectLst/>
              </a:rPr>
              <a:t>Occupational Health </a:t>
            </a:r>
          </a:p>
        </p:txBody>
      </p:sp>
      <p:pic>
        <p:nvPicPr>
          <p:cNvPr id="3" name="Picture 2" descr="A person with red hair and a black tank top&#10;&#10;AI-generated content may be incorrect.">
            <a:extLst>
              <a:ext uri="{FF2B5EF4-FFF2-40B4-BE49-F238E27FC236}">
                <a16:creationId xmlns:a16="http://schemas.microsoft.com/office/drawing/2014/main" id="{5EC56671-944F-DDBD-F468-AE0DF63508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4807" y="5197647"/>
            <a:ext cx="1233159" cy="9248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B201724C-1BE7-931F-99E0-5CFDF409A1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49" y="5043502"/>
            <a:ext cx="950011" cy="12671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9894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168</Words>
  <Application>Microsoft Macintosh PowerPoint</Application>
  <PresentationFormat>Widescreen</PresentationFormat>
  <Paragraphs>20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Segoe Sans</vt:lpstr>
      <vt:lpstr>Office Theme</vt:lpstr>
      <vt:lpstr>PowerPoint Presentation</vt:lpstr>
      <vt:lpstr>Strengthening our Occupational Health &amp; Wellbeing Service </vt:lpstr>
      <vt:lpstr>PowerPoint Presentation</vt:lpstr>
      <vt:lpstr>PowerPoint Presentation</vt:lpstr>
      <vt:lpstr>PowerPoint Presentation</vt:lpstr>
    </vt:vector>
  </TitlesOfParts>
  <Company>University Hospitals Dorset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Fancy, Jennifer</dc:creator>
  <cp:lastModifiedBy>Anna McNeil</cp:lastModifiedBy>
  <cp:revision>2</cp:revision>
  <dcterms:created xsi:type="dcterms:W3CDTF">2025-08-21T19:10:23Z</dcterms:created>
  <dcterms:modified xsi:type="dcterms:W3CDTF">2025-09-04T12:09:34Z</dcterms:modified>
</cp:coreProperties>
</file>